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9" r:id="rId7"/>
    <p:sldId id="265" r:id="rId8"/>
    <p:sldId id="263" r:id="rId9"/>
    <p:sldId id="270" r:id="rId10"/>
    <p:sldId id="260" r:id="rId11"/>
    <p:sldId id="268" r:id="rId12"/>
    <p:sldId id="264" r:id="rId13"/>
    <p:sldId id="266" r:id="rId14"/>
    <p:sldId id="273" r:id="rId15"/>
    <p:sldId id="271" r:id="rId16"/>
    <p:sldId id="272" r:id="rId17"/>
    <p:sldId id="267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7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PingFang SC Regular"/>
        <a:ea typeface="PingFang SC Regular"/>
        <a:cs typeface="PingFang SC Regular"/>
        <a:sym typeface="PingFang SC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4741" autoAdjust="0"/>
  </p:normalViewPr>
  <p:slideViewPr>
    <p:cSldViewPr snapToGrid="0">
      <p:cViewPr varScale="1">
        <p:scale>
          <a:sx n="54" d="100"/>
          <a:sy n="54" d="100"/>
        </p:scale>
        <p:origin x="1128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tif>
</file>

<file path=ppt/media/image5.pn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220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maxSurge</a:t>
            </a:r>
            <a:r>
              <a:rPr lang="en-US" altLang="zh-CN" sz="220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zh-CN" altLang="en-US" sz="220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指的是  </a:t>
            </a:r>
            <a:r>
              <a:rPr lang="zh-CN" altLang="zh-CN" sz="220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在一次“滚动”中，Deployment 控制器还可以创建多少个新 Pod；</a:t>
            </a:r>
            <a:endParaRPr lang="en-US" altLang="zh-CN" sz="2200" dirty="0" smtClean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zh-CN" altLang="zh-CN" sz="220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而 maxUnavailable 指的是，在一次“滚动”中，Deployment 控制器可以删除多少个旧 Pod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725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4271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2pPr>
            <a:lvl3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3pPr>
            <a:lvl4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4pPr>
            <a:lvl5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355600" y="0"/>
            <a:ext cx="14782326" cy="10375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3759200" y="825500"/>
            <a:ext cx="11548692" cy="762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2pPr>
            <a:lvl3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3pPr>
            <a:lvl4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4pPr>
            <a:lvl5pPr marL="0" indent="0" algn="ctr">
              <a:spcBef>
                <a:spcPts val="0"/>
              </a:spcBef>
              <a:buSzTx/>
              <a:buNone/>
              <a:defRPr sz="2700">
                <a:latin typeface="PingFang SC Regular"/>
                <a:ea typeface="PingFang SC Regular"/>
                <a:cs typeface="PingFang SC Regular"/>
                <a:sym typeface="PingFang SC Regular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5283200" y="2819400"/>
            <a:ext cx="8565280" cy="5651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7391400" y="762000"/>
            <a:ext cx="4660900" cy="307533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6901631" y="3197028"/>
            <a:ext cx="5380144" cy="8115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-2291141" y="-26019"/>
            <a:ext cx="12309676" cy="923376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41831"/>
            <a:ext cx="10464800" cy="90163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ti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4"/>
              </a:buBlip>
            </a:lvl1pPr>
            <a:lvl2pPr>
              <a:buBlip>
                <a:blip r:embed="rId14"/>
              </a:buBlip>
            </a:lvl2pPr>
            <a:lvl3pPr>
              <a:buBlip>
                <a:blip r:embed="rId14"/>
              </a:buBlip>
            </a:lvl3pPr>
            <a:lvl4pPr>
              <a:buBlip>
                <a:blip r:embed="rId14"/>
              </a:buBlip>
            </a:lvl4pPr>
            <a:lvl5pPr>
              <a:buBlip>
                <a:blip r:embed="rId14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>
                <a:latin typeface="+mn-lt"/>
                <a:ea typeface="+mn-ea"/>
                <a:cs typeface="+mn-cs"/>
                <a:sym typeface="Papyru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图像" descr="图像"/>
          <p:cNvPicPr>
            <a:picLocks noChangeAspect="1"/>
          </p:cNvPicPr>
          <p:nvPr userDrawn="1"/>
        </p:nvPicPr>
        <p:blipFill>
          <a:blip r:embed="rId15">
            <a:extLst/>
          </a:blip>
          <a:stretch>
            <a:fillRect/>
          </a:stretch>
        </p:blipFill>
        <p:spPr>
          <a:xfrm>
            <a:off x="10496183" y="979850"/>
            <a:ext cx="1418500" cy="1418500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9398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14097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18796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23495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28194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32893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37592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42291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4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Kubernetes 那些事儿"/>
          <p:cNvSpPr txBox="1">
            <a:spLocks noGrp="1"/>
          </p:cNvSpPr>
          <p:nvPr>
            <p:ph type="ctrTitle"/>
          </p:nvPr>
        </p:nvSpPr>
        <p:spPr>
          <a:xfrm>
            <a:off x="3034057" y="3857546"/>
            <a:ext cx="7320795" cy="1017003"/>
          </a:xfrm>
          <a:prstGeom prst="rect">
            <a:avLst/>
          </a:prstGeom>
        </p:spPr>
        <p:txBody>
          <a:bodyPr>
            <a:normAutofit/>
          </a:bodyPr>
          <a:lstStyle>
            <a:lvl1pPr defTabSz="537463">
              <a:defRPr sz="6624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sz="4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Kubernetes </a:t>
            </a:r>
            <a:r>
              <a:rPr sz="48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那些事儿</a:t>
            </a:r>
            <a:endParaRPr sz="4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0" name="孙权 2020-07-10"/>
          <p:cNvSpPr txBox="1">
            <a:spLocks noGrp="1"/>
          </p:cNvSpPr>
          <p:nvPr>
            <p:ph type="subTitle" sz="quarter" idx="1"/>
          </p:nvPr>
        </p:nvSpPr>
        <p:spPr>
          <a:xfrm>
            <a:off x="4225306" y="5187950"/>
            <a:ext cx="4938295" cy="940134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latin typeface="Helvetica" panose="020B0604020202030204" pitchFamily="34" charset="0"/>
              </a:rPr>
              <a:t>孙权</a:t>
            </a:r>
            <a:r>
              <a:rPr dirty="0">
                <a:latin typeface="Helvetica" panose="020B0604020202030204" pitchFamily="34" charset="0"/>
              </a:rPr>
              <a:t> </a:t>
            </a:r>
            <a:r>
              <a:rPr dirty="0" smtClean="0">
                <a:latin typeface="Helvetica" panose="020B0604020202030204" pitchFamily="34" charset="0"/>
              </a:rPr>
              <a:t>2020-07-10</a:t>
            </a:r>
            <a:endParaRPr lang="en-US" dirty="0" smtClean="0">
              <a:latin typeface="Helvetica" panose="020B0604020202030204" pitchFamily="34" charset="0"/>
            </a:endParaRPr>
          </a:p>
        </p:txBody>
      </p:sp>
      <p:pic>
        <p:nvPicPr>
          <p:cNvPr id="122" name="istiod.png" descr="istio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55" y="970074"/>
            <a:ext cx="3114946" cy="16003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46403" y="7212540"/>
            <a:ext cx="1175790" cy="1600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FAVPNG_docker-ubuntu-lxc-minio-software-deployment_pJbaMJmr.png" descr="FAVPNG_docker-ubuntu-lxc-minio-software-deployment_pJbaMJm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8784" y="6961851"/>
            <a:ext cx="2135273" cy="2101719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孙权 2020-07-10"/>
          <p:cNvSpPr txBox="1">
            <a:spLocks/>
          </p:cNvSpPr>
          <p:nvPr/>
        </p:nvSpPr>
        <p:spPr>
          <a:xfrm>
            <a:off x="5540760" y="8593503"/>
            <a:ext cx="2223619" cy="470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100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0" i="0" u="none" strike="noStrike" cap="none" spc="0" baseline="0">
                <a:solidFill>
                  <a:srgbClr val="3E231A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0" i="0" u="none" strike="noStrike" cap="none" spc="0" baseline="0">
                <a:solidFill>
                  <a:srgbClr val="3E231A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0" i="0" u="none" strike="noStrike" cap="none" spc="0" baseline="0">
                <a:solidFill>
                  <a:srgbClr val="3E231A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0" i="0" u="none" strike="noStrike" cap="none" spc="0" baseline="0">
                <a:solidFill>
                  <a:srgbClr val="3E231A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0" i="0" u="none" strike="noStrike" cap="none" spc="0" baseline="0">
                <a:solidFill>
                  <a:srgbClr val="3E231A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5pPr>
            <a:lvl6pPr marL="2819400" marR="0" indent="-4699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25000"/>
              <a:buFontTx/>
              <a:buBlip>
                <a:blip r:embed="rId5"/>
              </a:buBlip>
              <a:tabLst/>
              <a:defRPr sz="38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3289300" marR="0" indent="-4699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25000"/>
              <a:buFontTx/>
              <a:buBlip>
                <a:blip r:embed="rId5"/>
              </a:buBlip>
              <a:tabLst/>
              <a:defRPr sz="38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3759200" marR="0" indent="-4699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25000"/>
              <a:buFontTx/>
              <a:buBlip>
                <a:blip r:embed="rId5"/>
              </a:buBlip>
              <a:tabLst/>
              <a:defRPr sz="38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4229100" marR="0" indent="-4699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25000"/>
              <a:buFontTx/>
              <a:buBlip>
                <a:blip r:embed="rId5"/>
              </a:buBlip>
              <a:tabLst/>
              <a:defRPr sz="38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hangingPunct="1"/>
            <a:r>
              <a:rPr lang="zh-CN" altLang="en-US" dirty="0">
                <a:latin typeface="Helvetica" panose="020B0604020202030204" pitchFamily="34" charset="0"/>
              </a:rPr>
              <a:t>迅</a:t>
            </a:r>
            <a:r>
              <a:rPr lang="zh-CN" altLang="en-US" dirty="0" smtClean="0">
                <a:latin typeface="Helvetica" panose="020B0604020202030204" pitchFamily="34" charset="0"/>
              </a:rPr>
              <a:t>策科技</a:t>
            </a:r>
            <a:r>
              <a:rPr lang="en-US" altLang="zh-CN" dirty="0" smtClean="0">
                <a:latin typeface="Helvetica" panose="020B0604020202030204" pitchFamily="34" charset="0"/>
              </a:rPr>
              <a:t>@2020</a:t>
            </a:r>
            <a:endParaRPr lang="zh-CN" altLang="en-US" dirty="0" smtClean="0">
              <a:latin typeface="Helvetica" panose="020B060402020203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8900695" cy="877637"/>
          </a:xfrm>
        </p:spPr>
        <p:txBody>
          <a:bodyPr>
            <a:noAutofit/>
          </a:bodyPr>
          <a:lstStyle/>
          <a:p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快速扩容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755" y="3213411"/>
            <a:ext cx="69532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4040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8900695" cy="877637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外部访问</a:t>
            </a:r>
          </a:p>
        </p:txBody>
      </p:sp>
      <p:sp>
        <p:nvSpPr>
          <p:cNvPr id="2" name="矩形 1"/>
          <p:cNvSpPr/>
          <p:nvPr/>
        </p:nvSpPr>
        <p:spPr>
          <a:xfrm>
            <a:off x="2712049" y="2774317"/>
            <a:ext cx="35221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种方式就是：NodePort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37162" y="3453156"/>
            <a:ext cx="7442152" cy="147732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</a:t>
            </a:r>
            <a:r>
              <a:rPr lang="zh-CN" altLang="zh-CN" sz="18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ports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- </a:t>
            </a:r>
            <a:r>
              <a:rPr lang="zh-CN" altLang="zh-CN" sz="18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nodePort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en-US" altLang="zh-CN" sz="1800" dirty="0" smtClean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30005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#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用于外部访问：宿主机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IP+ port</a:t>
            </a:r>
            <a:r>
              <a:rPr lang="zh-CN" altLang="zh-CN" sz="1800" dirty="0" smtClean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r>
              <a:rPr lang="en-US" altLang="zh-CN" sz="1800" dirty="0" smtClean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30000+</a:t>
            </a:r>
            <a:endParaRPr lang="zh-CN" altLang="zh-CN" sz="18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  </a:t>
            </a:r>
            <a:r>
              <a:rPr lang="zh-CN" altLang="zh-CN" sz="18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port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1800" dirty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8080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     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# vip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方式内部访问</a:t>
            </a:r>
            <a:endParaRPr lang="zh-CN" altLang="zh-CN" sz="18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  </a:t>
            </a:r>
            <a:r>
              <a:rPr lang="zh-CN" altLang="zh-CN" sz="18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targetPort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1800" dirty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80</a:t>
            </a:r>
            <a:r>
              <a:rPr lang="zh-CN" altLang="zh-CN" sz="18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 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# pod </a:t>
            </a:r>
            <a:r>
              <a:rPr lang="zh-CN" altLang="zh-CN" sz="1800" dirty="0">
                <a:solidFill>
                  <a:srgbClr val="6A9955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内使用的</a:t>
            </a:r>
            <a:r>
              <a:rPr lang="zh-CN" altLang="zh-CN" sz="1800" dirty="0" smtClean="0">
                <a:solidFill>
                  <a:srgbClr val="6A9955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端口</a:t>
            </a:r>
            <a:endParaRPr lang="en-US" altLang="zh-CN" sz="1800" dirty="0" smtClean="0">
              <a:solidFill>
                <a:srgbClr val="6A9955"/>
              </a:solidFill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endParaRPr lang="zh-CN" altLang="zh-CN" sz="1800" dirty="0"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712049" y="5432159"/>
            <a:ext cx="1409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Ingress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7124" y="5933834"/>
            <a:ext cx="24400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常用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nginx_ingress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356884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8900695" cy="877637"/>
          </a:xfrm>
        </p:spPr>
        <p:txBody>
          <a:bodyPr>
            <a:noAutofit/>
          </a:bodyPr>
          <a:lstStyle/>
          <a:p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升级回滚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81058" y="4453751"/>
            <a:ext cx="4938294" cy="369331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apiVersion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apps/v1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kind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Deployment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metadata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name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err="1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nginx</a:t>
            </a:r>
            <a:r>
              <a:rPr lang="en-US" altLang="zh-CN" sz="1800" dirty="0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-deployment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labels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  app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err="1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nginx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spec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...</a:t>
            </a: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strategy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  type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err="1" smtClean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RollingUpdate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  rollingUpdate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    maxSurge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smtClean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1</a:t>
            </a:r>
            <a:endParaRPr lang="zh-CN" altLang="zh-CN" sz="1800" dirty="0" smtClean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1800" dirty="0" smtClean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    maxUnavailable</a:t>
            </a:r>
            <a:r>
              <a:rPr lang="en-US" altLang="zh-CN" sz="1800" dirty="0" smtClean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 </a:t>
            </a:r>
            <a:r>
              <a:rPr lang="en-US" altLang="zh-CN" sz="1800" dirty="0" smtClean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1</a:t>
            </a:r>
            <a:endParaRPr lang="zh-CN" altLang="zh-CN" sz="1800" dirty="0">
              <a:latin typeface="Consolas" panose="020B0609020204030204" pitchFamily="49" charset="0"/>
              <a:ea typeface="Consolas" panose="020B0609020204030204" pitchFamily="49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03714" y="2644769"/>
            <a:ext cx="8715637" cy="131763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# Deployment </a:t>
            </a:r>
            <a:r>
              <a:rPr lang="zh-CN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回滚到上一个版本</a:t>
            </a:r>
            <a:endParaRPr lang="en-US" altLang="zh-CN" sz="2000" dirty="0" smtClean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zh-CN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$ </a:t>
            </a:r>
            <a:r>
              <a:rPr lang="zh-CN" altLang="zh-CN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kubectl </a:t>
            </a:r>
            <a:r>
              <a:rPr lang="zh-CN" altLang="zh-CN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rollout undo deployment</a:t>
            </a:r>
            <a:r>
              <a:rPr lang="en-US" altLang="zh-CN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/demo</a:t>
            </a:r>
          </a:p>
          <a:p>
            <a:pPr algn="l"/>
            <a:endParaRPr lang="en-US" altLang="zh-CN" sz="2000" dirty="0">
              <a:solidFill>
                <a:schemeClr val="bg2">
                  <a:lumMod val="20000"/>
                  <a:lumOff val="80000"/>
                </a:schemeClr>
              </a:solidFill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en-US" altLang="zh-CN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$ </a:t>
            </a:r>
            <a:r>
              <a:rPr lang="zh-CN" altLang="zh-CN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kubectl</a:t>
            </a:r>
            <a:r>
              <a:rPr lang="en-US" altLang="zh-CN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rollout history </a:t>
            </a:r>
            <a:r>
              <a:rPr lang="en-US" altLang="zh-CN" sz="2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deployment/demo</a:t>
            </a:r>
            <a:endParaRPr lang="zh-CN" altLang="zh-CN" sz="2000" dirty="0">
              <a:solidFill>
                <a:schemeClr val="bg2">
                  <a:lumMod val="20000"/>
                  <a:lumOff val="80000"/>
                </a:schemeClr>
              </a:solidFill>
              <a:latin typeface="Consolas" panose="020B0609020204030204" pitchFamily="49" charset="0"/>
              <a:ea typeface="Consolas" panose="020B0609020204030204" pitchFamily="49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22163" y="5958355"/>
            <a:ext cx="44198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zh-CN" sz="2400" b="1" dirty="0" smtClean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maxUnavailable</a:t>
            </a:r>
            <a:r>
              <a:rPr lang="en-US" altLang="zh-CN" sz="2400" b="1" dirty="0" smtClean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</a:p>
          <a:p>
            <a:pPr algn="l"/>
            <a:r>
              <a:rPr lang="zh-CN" alt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更新过程中不可用的</a:t>
            </a:r>
            <a:r>
              <a:rPr lang="en-US" altLang="zh-CN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pod</a:t>
            </a:r>
            <a:r>
              <a:rPr lang="zh-CN" alt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数量</a:t>
            </a:r>
            <a:endParaRPr lang="en-US" altLang="zh-CN" sz="24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zh-CN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default: 25%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622163" y="4660296"/>
            <a:ext cx="380424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zh-CN" sz="2400" b="1" dirty="0" smtClean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max</a:t>
            </a:r>
            <a:r>
              <a:rPr lang="en-US" altLang="zh-CN" sz="2400" b="1" dirty="0" smtClean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Surge:</a:t>
            </a:r>
          </a:p>
          <a:p>
            <a:pPr algn="l"/>
            <a:r>
              <a:rPr lang="zh-CN" alt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更新中</a:t>
            </a:r>
            <a:r>
              <a:rPr lang="en-US" altLang="zh-CN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pod</a:t>
            </a:r>
            <a:r>
              <a:rPr lang="zh-CN" alt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总数的最大值</a:t>
            </a:r>
            <a:endParaRPr lang="en-US" altLang="zh-CN" sz="24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zh-CN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default: 25%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93710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8900695" cy="877637"/>
          </a:xfrm>
        </p:spPr>
        <p:txBody>
          <a:bodyPr>
            <a:noAutofit/>
          </a:bodyPr>
          <a:lstStyle/>
          <a:p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日志管理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719" y="3506908"/>
            <a:ext cx="6990568" cy="4893398"/>
          </a:xfrm>
          <a:prstGeom prst="rect">
            <a:avLst/>
          </a:prstGeom>
        </p:spPr>
      </p:pic>
      <p:sp>
        <p:nvSpPr>
          <p:cNvPr id="5" name="标题 2"/>
          <p:cNvSpPr txBox="1">
            <a:spLocks/>
          </p:cNvSpPr>
          <p:nvPr/>
        </p:nvSpPr>
        <p:spPr>
          <a:xfrm>
            <a:off x="3082346" y="2277979"/>
            <a:ext cx="4784396" cy="436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algn="l" hangingPunct="1"/>
            <a:r>
              <a:rPr lang="en-US" altLang="zh-CN" sz="24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ELK</a:t>
            </a:r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3307316" y="2740945"/>
            <a:ext cx="7317139" cy="739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algn="l" hangingPunct="1"/>
            <a:r>
              <a:rPr lang="en-US" altLang="zh-CN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k8s 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社区提供的方案</a:t>
            </a:r>
            <a:endParaRPr lang="en-US" altLang="zh-CN" sz="2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hangingPunct="1"/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Fluentd</a:t>
            </a:r>
            <a:r>
              <a:rPr lang="en-US" altLang="zh-CN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日志文件存储到 </a:t>
            </a:r>
            <a:r>
              <a:rPr lang="en-US" altLang="zh-CN" sz="24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ElasticSearch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26307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6605729" cy="822905"/>
          </a:xfrm>
        </p:spPr>
        <p:txBody>
          <a:bodyPr>
            <a:noAutofit/>
          </a:bodyPr>
          <a:lstStyle/>
          <a:p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K8s </a:t>
            </a:r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简单的部署示意图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955" y="2885514"/>
            <a:ext cx="72675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2660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57706" y="1400342"/>
            <a:ext cx="8900695" cy="877637"/>
          </a:xfrm>
        </p:spPr>
        <p:txBody>
          <a:bodyPr>
            <a:noAutofit/>
          </a:bodyPr>
          <a:lstStyle/>
          <a:p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实战演练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180255" y="3238773"/>
            <a:ext cx="5354145" cy="404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uvframe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demo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应用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ReplicaSet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359591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2545977" y="1149330"/>
            <a:ext cx="7189695" cy="877637"/>
          </a:xfrm>
        </p:spPr>
        <p:txBody>
          <a:bodyPr>
            <a:noAutofit/>
          </a:bodyPr>
          <a:lstStyle/>
          <a:p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XONE </a:t>
            </a:r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生产部署</a:t>
            </a:r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941" y="2478181"/>
            <a:ext cx="9248775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7273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0" y="3666672"/>
            <a:ext cx="4724400" cy="1268186"/>
          </a:xfrm>
        </p:spPr>
        <p:txBody>
          <a:bodyPr>
            <a:normAutofit/>
          </a:bodyPr>
          <a:lstStyle/>
          <a:p>
            <a:r>
              <a:rPr lang="en-US" altLang="zh-CN" sz="600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“Q&amp;A”</a:t>
            </a:r>
            <a:endParaRPr lang="zh-CN" altLang="en-US" sz="6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81942" y="5892092"/>
            <a:ext cx="81425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我所讲的，可能有基本都是你知道的。只不过，正如获得诺奖的女作家 Doris Lessi 说的那样：</a:t>
            </a:r>
          </a:p>
        </p:txBody>
      </p:sp>
      <p:sp>
        <p:nvSpPr>
          <p:cNvPr id="4" name="矩形 3"/>
          <p:cNvSpPr/>
          <p:nvPr/>
        </p:nvSpPr>
        <p:spPr>
          <a:xfrm>
            <a:off x="2598056" y="6720115"/>
            <a:ext cx="8229601" cy="646331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  That </a:t>
            </a:r>
            <a:r>
              <a:rPr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is what learning is. You suddenly understand something you’ve understood all your life, but in a new way.</a:t>
            </a:r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481942" y="7606720"/>
            <a:ext cx="37753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希望这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次分享能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对你有所启发。</a:t>
            </a:r>
          </a:p>
        </p:txBody>
      </p:sp>
    </p:spTree>
    <p:extLst>
      <p:ext uri="{BB962C8B-B14F-4D97-AF65-F5344CB8AC3E}">
        <p14:creationId xmlns:p14="http://schemas.microsoft.com/office/powerpoint/2010/main" val="305429297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基于容器的集群编排引擎"/>
          <p:cNvSpPr txBox="1">
            <a:spLocks noGrp="1"/>
          </p:cNvSpPr>
          <p:nvPr>
            <p:ph type="title"/>
          </p:nvPr>
        </p:nvSpPr>
        <p:spPr>
          <a:xfrm>
            <a:off x="1065933" y="1854964"/>
            <a:ext cx="5976550" cy="68625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What is Kubernetes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1 集群扩展…"/>
          <p:cNvSpPr txBox="1">
            <a:spLocks noGrp="1"/>
          </p:cNvSpPr>
          <p:nvPr>
            <p:ph type="body" sz="quarter" idx="1"/>
          </p:nvPr>
        </p:nvSpPr>
        <p:spPr>
          <a:xfrm>
            <a:off x="5525640" y="3545305"/>
            <a:ext cx="3313562" cy="4534685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集群扩展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滚动升级回退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弹性伸缩服务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⾃</a:t>
            </a: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动治愈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服务发现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资源配额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338835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sz="2204">
                <a:latin typeface="+mn-lt"/>
                <a:ea typeface="+mn-ea"/>
                <a:cs typeface="+mn-cs"/>
                <a:sym typeface="Papyrus"/>
              </a:defRPr>
            </a:pPr>
            <a:r>
              <a:rPr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灵活扩展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endParaRPr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338835">
              <a:spcBef>
                <a:spcPts val="600"/>
              </a:spcBef>
              <a:spcAft>
                <a:spcPts val="600"/>
              </a:spcAft>
              <a:defRPr sz="2204">
                <a:latin typeface="+mn-lt"/>
                <a:ea typeface="+mn-ea"/>
                <a:cs typeface="+mn-cs"/>
                <a:sym typeface="Papyrus"/>
              </a:defRPr>
            </a:pPr>
            <a:endParaRPr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基于容器的集群编排引擎"/>
          <p:cNvSpPr txBox="1">
            <a:spLocks/>
          </p:cNvSpPr>
          <p:nvPr/>
        </p:nvSpPr>
        <p:spPr>
          <a:xfrm>
            <a:off x="913533" y="5131628"/>
            <a:ext cx="4252025" cy="68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hangingPunct="1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基于容器的集群编排引擎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://xiaorui.cc/static/go-m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9284" y="4475748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>
          <a:xfrm>
            <a:off x="1485900" y="1168400"/>
            <a:ext cx="8797089" cy="693057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Kubernetes 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  <a:endParaRPr lang="zh-CN" altLang="en-US" dirty="0">
              <a:solidFill>
                <a:srgbClr val="00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058" y="2336744"/>
            <a:ext cx="8134429" cy="684736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85900" y="3633027"/>
            <a:ext cx="174715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M</a:t>
            </a:r>
            <a:r>
              <a:rPr kumimoji="0" lang="en-US" altLang="zh-CN" sz="28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90000"/>
                    <a:lumOff val="10000"/>
                  </a:schemeClr>
                </a:solidFill>
                <a:effectLst/>
                <a:uFillTx/>
                <a:latin typeface="Helvetica" panose="020B0604020202030204" pitchFamily="34" charset="0"/>
                <a:ea typeface="微软雅黑" panose="020B0503020204020204" pitchFamily="34" charset="-122"/>
                <a:sym typeface="PingFang SC Regular"/>
              </a:rPr>
              <a:t>aster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tx1">
                  <a:lumMod val="90000"/>
                  <a:lumOff val="10000"/>
                </a:schemeClr>
              </a:solidFill>
              <a:effectLst/>
              <a:uFillTx/>
              <a:latin typeface="Helvetica" panose="020B0604020202030204" pitchFamily="34" charset="0"/>
              <a:ea typeface="微软雅黑" panose="020B0503020204020204" pitchFamily="34" charset="-122"/>
              <a:sym typeface="PingFang SC Regular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85900" y="6408569"/>
            <a:ext cx="174715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Workers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tx1">
                  <a:lumMod val="90000"/>
                  <a:lumOff val="10000"/>
                </a:schemeClr>
              </a:solidFill>
              <a:effectLst/>
              <a:uFillTx/>
              <a:latin typeface="Helvetica" panose="020B0604020202030204" pitchFamily="34" charset="0"/>
              <a:ea typeface="微软雅黑" panose="020B0503020204020204" pitchFamily="34" charset="-122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126246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>
          <a:xfrm>
            <a:off x="1485900" y="1168400"/>
            <a:ext cx="8797089" cy="693057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Kubernetes HA</a:t>
            </a:r>
            <a:endParaRPr lang="zh-CN" altLang="en-US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1323" y="1857346"/>
            <a:ext cx="15369494" cy="789625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438399" y="8599211"/>
            <a:ext cx="14859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latin typeface="Helvetica" panose="020B0604020202030204" pitchFamily="34" charset="0"/>
              </a:rPr>
              <a:t>M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aster</a:t>
            </a:r>
            <a:r>
              <a:rPr kumimoji="0" lang="en-US" altLang="zh-CN" sz="1600" b="0" i="0" u="none" strike="noStrike" cap="none" spc="0" normalizeH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 Node #1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Helvetica" panose="020B0604020202030204" pitchFamily="34" charset="0"/>
              <a:sym typeface="PingFang SC Regular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884444" y="8599212"/>
            <a:ext cx="14859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latin typeface="Helvetica" panose="020B0604020202030204" pitchFamily="34" charset="0"/>
              </a:rPr>
              <a:t>M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aster</a:t>
            </a:r>
            <a:r>
              <a:rPr kumimoji="0" lang="en-US" altLang="zh-CN" sz="1600" b="0" i="0" u="none" strike="noStrike" cap="none" spc="0" normalizeH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 Node #2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Helvetica" panose="020B0604020202030204" pitchFamily="34" charset="0"/>
              <a:sym typeface="PingFang SC Regular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30489" y="8599212"/>
            <a:ext cx="14859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latin typeface="Helvetica" panose="020B0604020202030204" pitchFamily="34" charset="0"/>
              </a:rPr>
              <a:t>M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aster</a:t>
            </a:r>
            <a:r>
              <a:rPr kumimoji="0" lang="en-US" altLang="zh-CN" sz="1600" b="0" i="0" u="none" strike="noStrike" cap="none" spc="0" normalizeH="0" dirty="0" smtClean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Helvetica" panose="020B0604020202030204" pitchFamily="34" charset="0"/>
                <a:sym typeface="PingFang SC Regular"/>
              </a:rPr>
              <a:t> Node #3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Helvetica" panose="020B0604020202030204" pitchFamily="34" charset="0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940767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30278" y="1240685"/>
            <a:ext cx="8900695" cy="877637"/>
          </a:xfrm>
        </p:spPr>
        <p:txBody>
          <a:bodyPr>
            <a:noAutofit/>
          </a:bodyPr>
          <a:lstStyle/>
          <a:p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14911" y="2629005"/>
            <a:ext cx="7991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Pod是Kubernetes创建或部署的最小/最简单的基本单位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771" y="5057052"/>
            <a:ext cx="8110111" cy="287916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051377" y="3307568"/>
            <a:ext cx="7079596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 </a:t>
            </a: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可以有多个容器</a:t>
            </a:r>
            <a:endParaRPr lang="en-US" altLang="zh-CN" sz="20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 </a:t>
            </a: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之间容器共享网络 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namespace</a:t>
            </a:r>
          </a:p>
          <a:p>
            <a:pPr marL="342900" indent="-342900" algn="l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 </a:t>
            </a: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之间容器通过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Volume </a:t>
            </a: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来共享目录</a:t>
            </a:r>
            <a:endParaRPr lang="en-US" altLang="zh-CN" sz="20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Aft>
                <a:spcPts val="600"/>
              </a:spcAft>
            </a:pP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(</a:t>
            </a:r>
            <a:r>
              <a:rPr lang="en-US" altLang="zh-CN" sz="20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emptyDir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20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hostPath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914156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30278" y="1240685"/>
            <a:ext cx="8900695" cy="877637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Deployment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034" y="2347100"/>
            <a:ext cx="8494315" cy="595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8799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2510972" y="2728685"/>
            <a:ext cx="6139542" cy="1306286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en-US" altLang="zh-CN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name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 </a:t>
            </a:r>
            <a:r>
              <a:rPr lang="en-US" altLang="zh-CN" sz="24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coredns</a:t>
            </a:r>
            <a:r>
              <a:rPr lang="en-US" altLang="zh-CN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解析拿到</a:t>
            </a:r>
            <a:r>
              <a:rPr lang="en-US" altLang="zh-CN" sz="24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clusterIP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2"/>
          <p:cNvSpPr txBox="1">
            <a:spLocks/>
          </p:cNvSpPr>
          <p:nvPr/>
        </p:nvSpPr>
        <p:spPr>
          <a:xfrm>
            <a:off x="3051820" y="1364057"/>
            <a:ext cx="6317151" cy="7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hangingPunct="1"/>
            <a:r>
              <a:rPr lang="zh-CN" altLang="en-US" sz="400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服务发现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2"/>
          <p:cNvSpPr txBox="1">
            <a:spLocks/>
          </p:cNvSpPr>
          <p:nvPr/>
        </p:nvSpPr>
        <p:spPr>
          <a:xfrm>
            <a:off x="2706915" y="5377542"/>
            <a:ext cx="6872513" cy="703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algn="l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对于业务来说，使用 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 Name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可以了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63699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30278" y="1240685"/>
            <a:ext cx="8900695" cy="877637"/>
          </a:xfrm>
        </p:spPr>
        <p:txBody>
          <a:bodyPr>
            <a:noAutofit/>
          </a:bodyPr>
          <a:lstStyle/>
          <a:p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2"/>
          <p:cNvSpPr txBox="1">
            <a:spLocks/>
          </p:cNvSpPr>
          <p:nvPr/>
        </p:nvSpPr>
        <p:spPr>
          <a:xfrm>
            <a:off x="2776477" y="2157711"/>
            <a:ext cx="3891119" cy="1362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1pPr>
            <a:lvl2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2pPr>
            <a:lvl3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3pPr>
            <a:lvl4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4pPr>
            <a:lvl5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5pPr>
            <a:lvl6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6pPr>
            <a:lvl7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7pPr>
            <a:lvl8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8pPr>
            <a:lvl9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u="none" strike="noStrike" cap="none" spc="0" baseline="0">
                <a:solidFill>
                  <a:srgbClr val="3E231A"/>
                </a:solidFill>
                <a:uFillTx/>
                <a:latin typeface="+mn-lt"/>
                <a:ea typeface="+mn-ea"/>
                <a:cs typeface="+mn-cs"/>
                <a:sym typeface="Papyrus"/>
              </a:defRPr>
            </a:lvl9pPr>
          </a:lstStyle>
          <a:p>
            <a:pPr marL="342900" indent="-342900" algn="l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 IP (VIP</a:t>
            </a: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342900" indent="-342900" algn="l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Headless 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</a:p>
          <a:p>
            <a:pPr algn="l" hangingPunct="1"/>
            <a:endParaRPr lang="en-US" altLang="zh-CN" sz="20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19" y="3520381"/>
            <a:ext cx="5914482" cy="472714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6477" y="3520382"/>
            <a:ext cx="223837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818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523537" y="1443886"/>
            <a:ext cx="4807664" cy="747771"/>
          </a:xfrm>
        </p:spPr>
        <p:txBody>
          <a:bodyPr>
            <a:noAutofit/>
          </a:bodyPr>
          <a:lstStyle/>
          <a:p>
            <a:r>
              <a:rPr lang="en-US" altLang="zh-CN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Headless service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94745" y="3178767"/>
            <a:ext cx="5631542" cy="447026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zh-CN" altLang="zh-CN" sz="2000" dirty="0">
                <a:solidFill>
                  <a:srgbClr val="6A9955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# service: demo</a:t>
            </a:r>
          </a:p>
          <a:p>
            <a:pPr algn="l"/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apiVersion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v1</a:t>
            </a:r>
            <a:endParaRPr lang="zh-CN" altLang="zh-CN" sz="2000" dirty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kind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Service</a:t>
            </a:r>
            <a:endParaRPr lang="zh-CN" altLang="zh-CN" sz="2000" dirty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metadata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2000" dirty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name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demo-hvip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labels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app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demo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spec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2000" dirty="0">
              <a:latin typeface="Consolas" panose="020B0609020204030204" pitchFamily="49" charset="0"/>
              <a:ea typeface="Consolas" panose="020B0609020204030204" pitchFamily="49" charset="0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ports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-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name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demo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port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899C7F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9001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b="1" dirty="0">
                <a:solidFill>
                  <a:srgbClr val="C00000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clusterIP: None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selector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algn="l"/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    </a:t>
            </a:r>
            <a:r>
              <a:rPr lang="zh-CN" altLang="zh-CN" sz="2000" dirty="0">
                <a:solidFill>
                  <a:srgbClr val="569CD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app</a:t>
            </a:r>
            <a:r>
              <a:rPr lang="zh-CN" altLang="zh-CN" sz="2000" dirty="0">
                <a:solidFill>
                  <a:srgbClr val="979797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</a:t>
            </a:r>
            <a:r>
              <a:rPr lang="zh-CN" altLang="zh-CN" sz="2000" dirty="0">
                <a:solidFill>
                  <a:srgbClr val="CB8F76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demo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94745" y="2470006"/>
            <a:ext cx="29546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rgbClr val="C00000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指定 </a:t>
            </a:r>
            <a:r>
              <a:rPr lang="zh-CN" altLang="zh-CN" sz="2000" b="1" dirty="0" smtClean="0">
                <a:solidFill>
                  <a:srgbClr val="C00000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clusterIP</a:t>
            </a:r>
            <a:r>
              <a:rPr lang="zh-CN" altLang="zh-CN" sz="2000" b="1" dirty="0">
                <a:solidFill>
                  <a:srgbClr val="C00000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: None</a:t>
            </a:r>
            <a:endParaRPr lang="zh-CN" altLang="zh-CN" sz="2000" dirty="0"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94745" y="8127433"/>
            <a:ext cx="38523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rgbClr val="0C0C0C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nslookup</a:t>
            </a:r>
            <a:r>
              <a:rPr lang="en-US" altLang="zh-CN" sz="2000" dirty="0">
                <a:solidFill>
                  <a:srgbClr val="0C0C0C"/>
                </a:solidFill>
                <a:latin typeface="Consolas" panose="020B0609020204030204" pitchFamily="49" charset="0"/>
                <a:ea typeface="Consolas" panose="020B0609020204030204" pitchFamily="49" charset="0"/>
              </a:rPr>
              <a:t>  demo-0.demo-hvip</a:t>
            </a:r>
            <a:endParaRPr lang="zh-CN" alt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393876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7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PingFang SC Regular"/>
            <a:ea typeface="PingFang SC Regular"/>
            <a:cs typeface="PingFang SC Regular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7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PingFang SC Regular"/>
            <a:ea typeface="PingFang SC Regular"/>
            <a:cs typeface="PingFang SC Regular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367</Words>
  <Application>Microsoft Office PowerPoint</Application>
  <PresentationFormat>自定义</PresentationFormat>
  <Paragraphs>96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Helvetica Neue</vt:lpstr>
      <vt:lpstr>PingFang SC Regular</vt:lpstr>
      <vt:lpstr>Yu Gothic UI Semibold</vt:lpstr>
      <vt:lpstr>宋体</vt:lpstr>
      <vt:lpstr>微软雅黑</vt:lpstr>
      <vt:lpstr>Arial</vt:lpstr>
      <vt:lpstr>Consolas</vt:lpstr>
      <vt:lpstr>Helvetica</vt:lpstr>
      <vt:lpstr>Papyrus</vt:lpstr>
      <vt:lpstr>Wingdings</vt:lpstr>
      <vt:lpstr>Parchment</vt:lpstr>
      <vt:lpstr>Kubernetes 那些事儿</vt:lpstr>
      <vt:lpstr>What is Kubernetes？</vt:lpstr>
      <vt:lpstr>PowerPoint 演示文稿</vt:lpstr>
      <vt:lpstr>PowerPoint 演示文稿</vt:lpstr>
      <vt:lpstr>Pod</vt:lpstr>
      <vt:lpstr>Deployment</vt:lpstr>
      <vt:lpstr>使用service name  经过 coredns 解析拿到clusterIP</vt:lpstr>
      <vt:lpstr>Service</vt:lpstr>
      <vt:lpstr>Headless service</vt:lpstr>
      <vt:lpstr>快速扩容</vt:lpstr>
      <vt:lpstr>外部访问</vt:lpstr>
      <vt:lpstr>升级回滚</vt:lpstr>
      <vt:lpstr>日志管理</vt:lpstr>
      <vt:lpstr>K8s 简单的部署示意图</vt:lpstr>
      <vt:lpstr>实战演练</vt:lpstr>
      <vt:lpstr> XONE 生产部署-架构</vt:lpstr>
      <vt:lpstr>“Q&amp;A”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那些事儿</dc:title>
  <dc:creator>sunquan</dc:creator>
  <cp:lastModifiedBy>sunquan</cp:lastModifiedBy>
  <cp:revision>150</cp:revision>
  <dcterms:modified xsi:type="dcterms:W3CDTF">2020-07-10T08:54:29Z</dcterms:modified>
</cp:coreProperties>
</file>